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D0C4C-75D4-4320-ADB5-AF0960081287}" type="datetimeFigureOut">
              <a:rPr lang="da-DK" smtClean="0"/>
              <a:t>05-07-2016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C8990-AC53-4959-B57E-28DC14E01F0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44954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D0C4C-75D4-4320-ADB5-AF0960081287}" type="datetimeFigureOut">
              <a:rPr lang="da-DK" smtClean="0"/>
              <a:t>05-07-2016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C8990-AC53-4959-B57E-28DC14E01F0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94179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D0C4C-75D4-4320-ADB5-AF0960081287}" type="datetimeFigureOut">
              <a:rPr lang="da-DK" smtClean="0"/>
              <a:t>05-07-2016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C8990-AC53-4959-B57E-28DC14E01F0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29880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D0C4C-75D4-4320-ADB5-AF0960081287}" type="datetimeFigureOut">
              <a:rPr lang="da-DK" smtClean="0"/>
              <a:t>05-07-2016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C8990-AC53-4959-B57E-28DC14E01F0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19264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D0C4C-75D4-4320-ADB5-AF0960081287}" type="datetimeFigureOut">
              <a:rPr lang="da-DK" smtClean="0"/>
              <a:t>05-07-2016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C8990-AC53-4959-B57E-28DC14E01F0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30392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D0C4C-75D4-4320-ADB5-AF0960081287}" type="datetimeFigureOut">
              <a:rPr lang="da-DK" smtClean="0"/>
              <a:t>05-07-2016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C8990-AC53-4959-B57E-28DC14E01F0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3698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D0C4C-75D4-4320-ADB5-AF0960081287}" type="datetimeFigureOut">
              <a:rPr lang="da-DK" smtClean="0"/>
              <a:t>05-07-2016</a:t>
            </a:fld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C8990-AC53-4959-B57E-28DC14E01F0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67421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D0C4C-75D4-4320-ADB5-AF0960081287}" type="datetimeFigureOut">
              <a:rPr lang="da-DK" smtClean="0"/>
              <a:t>05-07-2016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C8990-AC53-4959-B57E-28DC14E01F0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65146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D0C4C-75D4-4320-ADB5-AF0960081287}" type="datetimeFigureOut">
              <a:rPr lang="da-DK" smtClean="0"/>
              <a:t>05-07-2016</a:t>
            </a:fld>
            <a:endParaRPr 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C8990-AC53-4959-B57E-28DC14E01F0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56040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D0C4C-75D4-4320-ADB5-AF0960081287}" type="datetimeFigureOut">
              <a:rPr lang="da-DK" smtClean="0"/>
              <a:t>05-07-2016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C8990-AC53-4959-B57E-28DC14E01F0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68040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D0C4C-75D4-4320-ADB5-AF0960081287}" type="datetimeFigureOut">
              <a:rPr lang="da-DK" smtClean="0"/>
              <a:t>05-07-2016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C8990-AC53-4959-B57E-28DC14E01F0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86720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D0C4C-75D4-4320-ADB5-AF0960081287}" type="datetimeFigureOut">
              <a:rPr lang="da-DK" smtClean="0"/>
              <a:t>05-07-2016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C8990-AC53-4959-B57E-28DC14E01F0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2210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140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en-GB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International </a:t>
            </a:r>
            <a:r>
              <a:rPr lang="en-GB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Conference on Smart Energy Systems and 4th Generation District Heating</a:t>
            </a:r>
            <a:br>
              <a:rPr lang="en-GB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GB" sz="1400" dirty="0" smtClean="0">
                <a:latin typeface="Arial" pitchFamily="34" charset="0"/>
                <a:cs typeface="Arial" pitchFamily="34" charset="0"/>
              </a:rPr>
              <a:t>Aalborg</a:t>
            </a:r>
            <a:r>
              <a:rPr lang="en-GB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27-28 September 2016</a:t>
            </a:r>
            <a:endParaRPr lang="en-GB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Pladsholder til indhold 2"/>
          <p:cNvSpPr>
            <a:spLocks noGrp="1"/>
          </p:cNvSpPr>
          <p:nvPr>
            <p:ph idx="1"/>
          </p:nvPr>
        </p:nvSpPr>
        <p:spPr>
          <a:xfrm>
            <a:off x="2627313" y="1844675"/>
            <a:ext cx="4192587" cy="1879600"/>
          </a:xfrm>
        </p:spPr>
        <p:txBody>
          <a:bodyPr/>
          <a:lstStyle/>
          <a:p>
            <a:pPr marL="0" indent="0">
              <a:buFontTx/>
              <a:buNone/>
            </a:pPr>
            <a:endParaRPr lang="en-GB" sz="7200" dirty="0" smtClean="0">
              <a:solidFill>
                <a:schemeClr val="tx1"/>
              </a:solidFill>
            </a:endParaRPr>
          </a:p>
        </p:txBody>
      </p:sp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5462588"/>
            <a:ext cx="251936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2084387" cy="239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300" y="2349500"/>
            <a:ext cx="2228850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3225800"/>
            <a:ext cx="2271712" cy="270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24" y="5103115"/>
            <a:ext cx="2124236" cy="1495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583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60648"/>
            <a:ext cx="7248153" cy="998984"/>
          </a:xfrm>
        </p:spPr>
        <p:txBody>
          <a:bodyPr/>
          <a:lstStyle/>
          <a:p>
            <a:pPr eaLnBrk="1" hangingPunct="1"/>
            <a:endParaRPr lang="en-GB" sz="4000" dirty="0" smtClean="0">
              <a:solidFill>
                <a:schemeClr val="tx1"/>
              </a:solidFill>
            </a:endParaRPr>
          </a:p>
        </p:txBody>
      </p:sp>
      <p:pic>
        <p:nvPicPr>
          <p:cNvPr id="5124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713" y="120650"/>
            <a:ext cx="1177925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5301208"/>
            <a:ext cx="1927951" cy="1356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6136503"/>
            <a:ext cx="4618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dirty="0">
                <a:latin typeface="Arial" pitchFamily="34" charset="0"/>
                <a:cs typeface="Arial" pitchFamily="34" charset="0"/>
              </a:rPr>
              <a:t>2nd International Conference on Smart Energy Systems and </a:t>
            </a:r>
          </a:p>
          <a:p>
            <a:r>
              <a:rPr lang="da-DK" sz="1200" dirty="0">
                <a:latin typeface="Arial" pitchFamily="34" charset="0"/>
                <a:cs typeface="Arial" pitchFamily="34" charset="0"/>
              </a:rPr>
              <a:t>4th Generation </a:t>
            </a:r>
            <a:r>
              <a:rPr lang="da-DK" sz="1200" dirty="0" err="1">
                <a:latin typeface="Arial" pitchFamily="34" charset="0"/>
                <a:cs typeface="Arial" pitchFamily="34" charset="0"/>
              </a:rPr>
              <a:t>District</a:t>
            </a:r>
            <a:r>
              <a:rPr lang="da-DK" sz="1200" dirty="0">
                <a:latin typeface="Arial" pitchFamily="34" charset="0"/>
                <a:cs typeface="Arial" pitchFamily="34" charset="0"/>
              </a:rPr>
              <a:t> Heating, Aalborg, 27-28 September 2016</a:t>
            </a:r>
            <a:endParaRPr lang="da-DK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847013" cy="3657600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endParaRPr lang="en-GB" sz="28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85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60648"/>
            <a:ext cx="7248153" cy="998984"/>
          </a:xfrm>
        </p:spPr>
        <p:txBody>
          <a:bodyPr/>
          <a:lstStyle/>
          <a:p>
            <a:pPr eaLnBrk="1" hangingPunct="1"/>
            <a:endParaRPr lang="en-GB" sz="4000" dirty="0" smtClean="0">
              <a:solidFill>
                <a:schemeClr val="tx1"/>
              </a:solidFill>
            </a:endParaRPr>
          </a:p>
        </p:txBody>
      </p:sp>
      <p:pic>
        <p:nvPicPr>
          <p:cNvPr id="5124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713" y="120650"/>
            <a:ext cx="1177925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5301208"/>
            <a:ext cx="1927951" cy="1356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6136503"/>
            <a:ext cx="45427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dirty="0" smtClean="0">
                <a:latin typeface="Arial" pitchFamily="34" charset="0"/>
                <a:cs typeface="Arial" pitchFamily="34" charset="0"/>
              </a:rPr>
              <a:t>2nd International </a:t>
            </a:r>
            <a:r>
              <a:rPr lang="da-DK" sz="1200" dirty="0" smtClean="0">
                <a:latin typeface="Arial" pitchFamily="34" charset="0"/>
                <a:cs typeface="Arial" pitchFamily="34" charset="0"/>
              </a:rPr>
              <a:t>Conference on Smart Energy Systems and </a:t>
            </a:r>
          </a:p>
          <a:p>
            <a:r>
              <a:rPr lang="da-DK" sz="1200" dirty="0" smtClean="0">
                <a:latin typeface="Arial" pitchFamily="34" charset="0"/>
                <a:cs typeface="Arial" pitchFamily="34" charset="0"/>
              </a:rPr>
              <a:t>4th Generation </a:t>
            </a:r>
            <a:r>
              <a:rPr lang="da-DK" sz="1200" dirty="0" err="1" smtClean="0">
                <a:latin typeface="Arial" pitchFamily="34" charset="0"/>
                <a:cs typeface="Arial" pitchFamily="34" charset="0"/>
              </a:rPr>
              <a:t>District</a:t>
            </a:r>
            <a:r>
              <a:rPr lang="da-DK" sz="1200" dirty="0" smtClean="0">
                <a:latin typeface="Arial" pitchFamily="34" charset="0"/>
                <a:cs typeface="Arial" pitchFamily="34" charset="0"/>
              </a:rPr>
              <a:t> Heating, </a:t>
            </a:r>
            <a:r>
              <a:rPr lang="da-DK" sz="1200" dirty="0" smtClean="0">
                <a:latin typeface="Arial" pitchFamily="34" charset="0"/>
                <a:cs typeface="Arial" pitchFamily="34" charset="0"/>
              </a:rPr>
              <a:t>Aalborg, 27-28 September 2016</a:t>
            </a:r>
            <a:endParaRPr lang="da-DK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847013" cy="3657600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endParaRPr lang="en-GB" sz="28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47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60648"/>
            <a:ext cx="7248153" cy="998984"/>
          </a:xfrm>
        </p:spPr>
        <p:txBody>
          <a:bodyPr/>
          <a:lstStyle/>
          <a:p>
            <a:pPr eaLnBrk="1" hangingPunct="1"/>
            <a:endParaRPr lang="en-GB" sz="4000" dirty="0" smtClean="0">
              <a:solidFill>
                <a:schemeClr val="tx1"/>
              </a:solidFill>
            </a:endParaRPr>
          </a:p>
        </p:txBody>
      </p:sp>
      <p:pic>
        <p:nvPicPr>
          <p:cNvPr id="5124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713" y="120650"/>
            <a:ext cx="1177925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5301208"/>
            <a:ext cx="1927951" cy="1356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6136503"/>
            <a:ext cx="4618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dirty="0">
                <a:latin typeface="Arial" pitchFamily="34" charset="0"/>
                <a:cs typeface="Arial" pitchFamily="34" charset="0"/>
              </a:rPr>
              <a:t>2nd International Conference on Smart Energy Systems and </a:t>
            </a:r>
          </a:p>
          <a:p>
            <a:r>
              <a:rPr lang="da-DK" sz="1200" dirty="0">
                <a:latin typeface="Arial" pitchFamily="34" charset="0"/>
                <a:cs typeface="Arial" pitchFamily="34" charset="0"/>
              </a:rPr>
              <a:t>4th Generation </a:t>
            </a:r>
            <a:r>
              <a:rPr lang="da-DK" sz="1200" dirty="0" err="1">
                <a:latin typeface="Arial" pitchFamily="34" charset="0"/>
                <a:cs typeface="Arial" pitchFamily="34" charset="0"/>
              </a:rPr>
              <a:t>District</a:t>
            </a:r>
            <a:r>
              <a:rPr lang="da-DK" sz="1200" dirty="0">
                <a:latin typeface="Arial" pitchFamily="34" charset="0"/>
                <a:cs typeface="Arial" pitchFamily="34" charset="0"/>
              </a:rPr>
              <a:t> Heating, Aalborg, 27-28 September 2016</a:t>
            </a:r>
            <a:endParaRPr lang="da-DK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847013" cy="3657600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endParaRPr lang="en-GB" sz="28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58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60648"/>
            <a:ext cx="7248153" cy="998984"/>
          </a:xfrm>
        </p:spPr>
        <p:txBody>
          <a:bodyPr/>
          <a:lstStyle/>
          <a:p>
            <a:pPr eaLnBrk="1" hangingPunct="1"/>
            <a:endParaRPr lang="en-GB" sz="4000" dirty="0" smtClean="0">
              <a:solidFill>
                <a:schemeClr val="tx1"/>
              </a:solidFill>
            </a:endParaRPr>
          </a:p>
        </p:txBody>
      </p:sp>
      <p:pic>
        <p:nvPicPr>
          <p:cNvPr id="5124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713" y="120650"/>
            <a:ext cx="1177925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5301208"/>
            <a:ext cx="1927951" cy="1356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6136503"/>
            <a:ext cx="4618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dirty="0">
                <a:latin typeface="Arial" pitchFamily="34" charset="0"/>
                <a:cs typeface="Arial" pitchFamily="34" charset="0"/>
              </a:rPr>
              <a:t>2nd International Conference on Smart Energy Systems and </a:t>
            </a:r>
          </a:p>
          <a:p>
            <a:r>
              <a:rPr lang="da-DK" sz="1200" dirty="0">
                <a:latin typeface="Arial" pitchFamily="34" charset="0"/>
                <a:cs typeface="Arial" pitchFamily="34" charset="0"/>
              </a:rPr>
              <a:t>4th Generation </a:t>
            </a:r>
            <a:r>
              <a:rPr lang="da-DK" sz="1200" dirty="0" err="1">
                <a:latin typeface="Arial" pitchFamily="34" charset="0"/>
                <a:cs typeface="Arial" pitchFamily="34" charset="0"/>
              </a:rPr>
              <a:t>District</a:t>
            </a:r>
            <a:r>
              <a:rPr lang="da-DK" sz="1200" dirty="0">
                <a:latin typeface="Arial" pitchFamily="34" charset="0"/>
                <a:cs typeface="Arial" pitchFamily="34" charset="0"/>
              </a:rPr>
              <a:t> Heating, Aalborg, 27-28 September 2016</a:t>
            </a:r>
            <a:endParaRPr lang="da-DK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847013" cy="3657600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endParaRPr lang="en-GB" sz="28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21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60648"/>
            <a:ext cx="7248153" cy="998984"/>
          </a:xfrm>
        </p:spPr>
        <p:txBody>
          <a:bodyPr/>
          <a:lstStyle/>
          <a:p>
            <a:pPr eaLnBrk="1" hangingPunct="1"/>
            <a:endParaRPr lang="en-GB" sz="4000" dirty="0" smtClean="0">
              <a:solidFill>
                <a:schemeClr val="tx1"/>
              </a:solidFill>
            </a:endParaRPr>
          </a:p>
        </p:txBody>
      </p:sp>
      <p:pic>
        <p:nvPicPr>
          <p:cNvPr id="5124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713" y="120650"/>
            <a:ext cx="1177925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5301208"/>
            <a:ext cx="1927951" cy="1356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6136503"/>
            <a:ext cx="4618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dirty="0">
                <a:latin typeface="Arial" pitchFamily="34" charset="0"/>
                <a:cs typeface="Arial" pitchFamily="34" charset="0"/>
              </a:rPr>
              <a:t>2nd International Conference on Smart Energy Systems and </a:t>
            </a:r>
          </a:p>
          <a:p>
            <a:r>
              <a:rPr lang="da-DK" sz="1200" dirty="0">
                <a:latin typeface="Arial" pitchFamily="34" charset="0"/>
                <a:cs typeface="Arial" pitchFamily="34" charset="0"/>
              </a:rPr>
              <a:t>4th Generation </a:t>
            </a:r>
            <a:r>
              <a:rPr lang="da-DK" sz="1200" dirty="0" err="1">
                <a:latin typeface="Arial" pitchFamily="34" charset="0"/>
                <a:cs typeface="Arial" pitchFamily="34" charset="0"/>
              </a:rPr>
              <a:t>District</a:t>
            </a:r>
            <a:r>
              <a:rPr lang="da-DK" sz="1200" dirty="0">
                <a:latin typeface="Arial" pitchFamily="34" charset="0"/>
                <a:cs typeface="Arial" pitchFamily="34" charset="0"/>
              </a:rPr>
              <a:t> Heating, Aalborg, 27-28 September 2016</a:t>
            </a:r>
            <a:endParaRPr lang="da-DK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847013" cy="3657600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endParaRPr lang="en-GB" sz="28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37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60648"/>
            <a:ext cx="7248153" cy="998984"/>
          </a:xfrm>
        </p:spPr>
        <p:txBody>
          <a:bodyPr/>
          <a:lstStyle/>
          <a:p>
            <a:pPr eaLnBrk="1" hangingPunct="1"/>
            <a:endParaRPr lang="en-GB" sz="4000" dirty="0" smtClean="0">
              <a:solidFill>
                <a:schemeClr val="tx1"/>
              </a:solidFill>
            </a:endParaRPr>
          </a:p>
        </p:txBody>
      </p:sp>
      <p:pic>
        <p:nvPicPr>
          <p:cNvPr id="5124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713" y="120650"/>
            <a:ext cx="1177925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5301208"/>
            <a:ext cx="1927951" cy="1356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6136503"/>
            <a:ext cx="4618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dirty="0">
                <a:latin typeface="Arial" pitchFamily="34" charset="0"/>
                <a:cs typeface="Arial" pitchFamily="34" charset="0"/>
              </a:rPr>
              <a:t>2nd International Conference on Smart Energy Systems and </a:t>
            </a:r>
          </a:p>
          <a:p>
            <a:r>
              <a:rPr lang="da-DK" sz="1200" dirty="0">
                <a:latin typeface="Arial" pitchFamily="34" charset="0"/>
                <a:cs typeface="Arial" pitchFamily="34" charset="0"/>
              </a:rPr>
              <a:t>4th Generation </a:t>
            </a:r>
            <a:r>
              <a:rPr lang="da-DK" sz="1200" dirty="0" err="1">
                <a:latin typeface="Arial" pitchFamily="34" charset="0"/>
                <a:cs typeface="Arial" pitchFamily="34" charset="0"/>
              </a:rPr>
              <a:t>District</a:t>
            </a:r>
            <a:r>
              <a:rPr lang="da-DK" sz="1200" dirty="0">
                <a:latin typeface="Arial" pitchFamily="34" charset="0"/>
                <a:cs typeface="Arial" pitchFamily="34" charset="0"/>
              </a:rPr>
              <a:t> Heating, Aalborg, 27-28 September 2016</a:t>
            </a:r>
            <a:endParaRPr lang="da-DK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847013" cy="3657600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endParaRPr lang="en-GB" sz="28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28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60648"/>
            <a:ext cx="7248153" cy="998984"/>
          </a:xfrm>
        </p:spPr>
        <p:txBody>
          <a:bodyPr/>
          <a:lstStyle/>
          <a:p>
            <a:pPr eaLnBrk="1" hangingPunct="1"/>
            <a:endParaRPr lang="en-GB" sz="4000" dirty="0" smtClean="0">
              <a:solidFill>
                <a:schemeClr val="tx1"/>
              </a:solidFill>
            </a:endParaRPr>
          </a:p>
        </p:txBody>
      </p:sp>
      <p:pic>
        <p:nvPicPr>
          <p:cNvPr id="5124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713" y="120650"/>
            <a:ext cx="1177925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5301208"/>
            <a:ext cx="1927951" cy="1356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6136503"/>
            <a:ext cx="4618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dirty="0">
                <a:latin typeface="Arial" pitchFamily="34" charset="0"/>
                <a:cs typeface="Arial" pitchFamily="34" charset="0"/>
              </a:rPr>
              <a:t>2nd International Conference on Smart Energy Systems and </a:t>
            </a:r>
          </a:p>
          <a:p>
            <a:r>
              <a:rPr lang="da-DK" sz="1200" dirty="0">
                <a:latin typeface="Arial" pitchFamily="34" charset="0"/>
                <a:cs typeface="Arial" pitchFamily="34" charset="0"/>
              </a:rPr>
              <a:t>4th Generation </a:t>
            </a:r>
            <a:r>
              <a:rPr lang="da-DK" sz="1200" dirty="0" err="1">
                <a:latin typeface="Arial" pitchFamily="34" charset="0"/>
                <a:cs typeface="Arial" pitchFamily="34" charset="0"/>
              </a:rPr>
              <a:t>District</a:t>
            </a:r>
            <a:r>
              <a:rPr lang="da-DK" sz="1200" dirty="0">
                <a:latin typeface="Arial" pitchFamily="34" charset="0"/>
                <a:cs typeface="Arial" pitchFamily="34" charset="0"/>
              </a:rPr>
              <a:t> Heating, Aalborg, 27-28 September 2016</a:t>
            </a:r>
            <a:endParaRPr lang="da-DK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847013" cy="3657600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endParaRPr lang="en-GB" sz="28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35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60648"/>
            <a:ext cx="7248153" cy="998984"/>
          </a:xfrm>
        </p:spPr>
        <p:txBody>
          <a:bodyPr/>
          <a:lstStyle/>
          <a:p>
            <a:pPr eaLnBrk="1" hangingPunct="1"/>
            <a:endParaRPr lang="en-GB" sz="4000" dirty="0" smtClean="0">
              <a:solidFill>
                <a:schemeClr val="tx1"/>
              </a:solidFill>
            </a:endParaRPr>
          </a:p>
        </p:txBody>
      </p:sp>
      <p:pic>
        <p:nvPicPr>
          <p:cNvPr id="5124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713" y="120650"/>
            <a:ext cx="1177925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5301208"/>
            <a:ext cx="1927951" cy="1356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6136503"/>
            <a:ext cx="4618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dirty="0">
                <a:latin typeface="Arial" pitchFamily="34" charset="0"/>
                <a:cs typeface="Arial" pitchFamily="34" charset="0"/>
              </a:rPr>
              <a:t>2nd International Conference on Smart Energy Systems and </a:t>
            </a:r>
          </a:p>
          <a:p>
            <a:r>
              <a:rPr lang="da-DK" sz="1200" dirty="0">
                <a:latin typeface="Arial" pitchFamily="34" charset="0"/>
                <a:cs typeface="Arial" pitchFamily="34" charset="0"/>
              </a:rPr>
              <a:t>4th Generation </a:t>
            </a:r>
            <a:r>
              <a:rPr lang="da-DK" sz="1200" dirty="0" err="1">
                <a:latin typeface="Arial" pitchFamily="34" charset="0"/>
                <a:cs typeface="Arial" pitchFamily="34" charset="0"/>
              </a:rPr>
              <a:t>District</a:t>
            </a:r>
            <a:r>
              <a:rPr lang="da-DK" sz="1200" dirty="0">
                <a:latin typeface="Arial" pitchFamily="34" charset="0"/>
                <a:cs typeface="Arial" pitchFamily="34" charset="0"/>
              </a:rPr>
              <a:t> Heating, Aalborg, 27-28 September 2016</a:t>
            </a:r>
            <a:endParaRPr lang="da-DK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847013" cy="3657600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endParaRPr lang="en-GB" sz="28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15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60648"/>
            <a:ext cx="7248153" cy="998984"/>
          </a:xfrm>
        </p:spPr>
        <p:txBody>
          <a:bodyPr/>
          <a:lstStyle/>
          <a:p>
            <a:pPr eaLnBrk="1" hangingPunct="1"/>
            <a:endParaRPr lang="en-GB" sz="4000" dirty="0" smtClean="0">
              <a:solidFill>
                <a:schemeClr val="tx1"/>
              </a:solidFill>
            </a:endParaRPr>
          </a:p>
        </p:txBody>
      </p:sp>
      <p:pic>
        <p:nvPicPr>
          <p:cNvPr id="5124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713" y="120650"/>
            <a:ext cx="1177925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5301208"/>
            <a:ext cx="1927951" cy="1356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6136503"/>
            <a:ext cx="4618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dirty="0">
                <a:latin typeface="Arial" pitchFamily="34" charset="0"/>
                <a:cs typeface="Arial" pitchFamily="34" charset="0"/>
              </a:rPr>
              <a:t>2nd International Conference on Smart Energy Systems and </a:t>
            </a:r>
          </a:p>
          <a:p>
            <a:r>
              <a:rPr lang="da-DK" sz="1200" dirty="0">
                <a:latin typeface="Arial" pitchFamily="34" charset="0"/>
                <a:cs typeface="Arial" pitchFamily="34" charset="0"/>
              </a:rPr>
              <a:t>4th Generation </a:t>
            </a:r>
            <a:r>
              <a:rPr lang="da-DK" sz="1200" dirty="0" err="1">
                <a:latin typeface="Arial" pitchFamily="34" charset="0"/>
                <a:cs typeface="Arial" pitchFamily="34" charset="0"/>
              </a:rPr>
              <a:t>District</a:t>
            </a:r>
            <a:r>
              <a:rPr lang="da-DK" sz="1200" dirty="0">
                <a:latin typeface="Arial" pitchFamily="34" charset="0"/>
                <a:cs typeface="Arial" pitchFamily="34" charset="0"/>
              </a:rPr>
              <a:t> Heating, Aalborg, 27-28 September 2016</a:t>
            </a:r>
            <a:endParaRPr lang="da-DK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847013" cy="3657600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endParaRPr lang="en-GB" sz="28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63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174</Words>
  <Application>Microsoft Office PowerPoint</Application>
  <PresentationFormat>On-screen Show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2nd International Conference on Smart Energy Systems and 4th Generation District Heating Aalborg, 27-28 September 2016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Aalborg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Conference on Smart Energy Systems and 4th Generation District Heating Copenhagen, 25-26 August 2015</dc:title>
  <dc:creator>Nina Ferdinand</dc:creator>
  <cp:lastModifiedBy>Nina Ferdinand</cp:lastModifiedBy>
  <cp:revision>3</cp:revision>
  <dcterms:created xsi:type="dcterms:W3CDTF">2015-08-05T13:20:26Z</dcterms:created>
  <dcterms:modified xsi:type="dcterms:W3CDTF">2016-07-05T09:25:39Z</dcterms:modified>
</cp:coreProperties>
</file>